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79" r:id="rId4"/>
    <p:sldId id="272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4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24644" y="1520785"/>
            <a:ext cx="381642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r>
              <a:rPr lang="fr-FR" sz="3600" dirty="0"/>
              <a:t>LA majuscule :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4400" dirty="0">
                <a:latin typeface="Cursive standard" pitchFamily="2" charset="0"/>
              </a:rPr>
              <a:t>K</a:t>
            </a:r>
          </a:p>
          <a:p>
            <a:endParaRPr lang="fr-FR" sz="3600" dirty="0"/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6277751" y="657384"/>
            <a:ext cx="5463646" cy="56855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Technique de copie 2 : faire la photo d’un mot :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descente – la natation – l’haltérophilie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descente combinée – la natatio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synchronisée – l’haltérophile musclé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406401" y="999837"/>
            <a:ext cx="6345381" cy="6907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Technique de copie 2 : faire la photo d’un mot :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hurluberlu – un philanthrope – un xylophone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hurluberlu hilare – un philanthrope sympathique – un xylophone multicolore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7037256" y="1412968"/>
            <a:ext cx="5463646" cy="2516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Copie différée : texte au choix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8A6BE33E-9042-40C3-8264-06EEA7D3E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Écrire avec des contraintes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E5551D0-935A-4678-B1E9-04EAE0425E44}"/>
              </a:ext>
            </a:extLst>
          </p:cNvPr>
          <p:cNvSpPr txBox="1"/>
          <p:nvPr/>
        </p:nvSpPr>
        <p:spPr>
          <a:xfrm>
            <a:off x="1189467" y="1645146"/>
            <a:ext cx="4541862" cy="4183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pPr marL="342900" lvl="0" indent="-342900">
              <a:lnSpc>
                <a:spcPct val="115000"/>
              </a:lnSpc>
              <a:buFont typeface="Calibri" panose="020F0502020204030204" pitchFamily="34" charset="0"/>
              <a:buChar char="-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 phrase de chaque type,</a:t>
            </a:r>
          </a:p>
          <a:p>
            <a:pPr marL="342900" lvl="0" indent="-342900">
              <a:lnSpc>
                <a:spcPct val="115000"/>
              </a:lnSpc>
              <a:buFont typeface="Calibri" panose="020F0502020204030204" pitchFamily="34" charset="0"/>
              <a:buChar char="-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deux mots de la fiche autour du mot « famille » dans chaque phrase,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conjuguer au passé composé. </a:t>
            </a:r>
          </a:p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5F43CA0-622B-4EC3-B59F-E9A2AA9CDF0B}"/>
              </a:ext>
            </a:extLst>
          </p:cNvPr>
          <p:cNvSpPr txBox="1"/>
          <p:nvPr/>
        </p:nvSpPr>
        <p:spPr>
          <a:xfrm>
            <a:off x="6347354" y="1645146"/>
            <a:ext cx="5463646" cy="3567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fr-FR" sz="2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 phrase négative de chaque type,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deux mots de la fiche autour du mot « France » dans chaque phrase,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conjuguer au présent. 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Enrichir son texte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53011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Enrichir le texte précédent.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D5C6933-9EFC-45A4-B1B5-AE2D86CDC7B2}"/>
              </a:ext>
            </a:extLst>
          </p:cNvPr>
          <p:cNvSpPr txBox="1"/>
          <p:nvPr/>
        </p:nvSpPr>
        <p:spPr>
          <a:xfrm>
            <a:off x="3239962" y="2914884"/>
            <a:ext cx="1013167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dirty="0">
                <a:latin typeface="Ecriture A Orne" panose="02010301010101010101" pitchFamily="50" charset="0"/>
              </a:rPr>
              <a:t>La maison est jolie.</a:t>
            </a:r>
            <a:r>
              <a:rPr lang="fr-FR" sz="8800" dirty="0"/>
              <a:t> </a:t>
            </a:r>
            <a:endParaRPr lang="fr-FR" sz="9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C4B87D7C-9875-43C1-8EC3-83726872CFCD}"/>
              </a:ext>
            </a:extLst>
          </p:cNvPr>
          <p:cNvCxnSpPr>
            <a:cxnSpLocks/>
          </p:cNvCxnSpPr>
          <p:nvPr/>
        </p:nvCxnSpPr>
        <p:spPr>
          <a:xfrm flipV="1">
            <a:off x="2849336" y="3918857"/>
            <a:ext cx="1387813" cy="115116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AC81C0D4-02B2-4F6A-85C9-0282E11391E1}"/>
              </a:ext>
            </a:extLst>
          </p:cNvPr>
          <p:cNvCxnSpPr>
            <a:cxnSpLocks/>
          </p:cNvCxnSpPr>
          <p:nvPr/>
        </p:nvCxnSpPr>
        <p:spPr>
          <a:xfrm flipH="1" flipV="1">
            <a:off x="6384413" y="3974477"/>
            <a:ext cx="498080" cy="13078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56616FB9-4E69-4EE0-83DF-D4F7CF765ED9}"/>
              </a:ext>
            </a:extLst>
          </p:cNvPr>
          <p:cNvCxnSpPr>
            <a:cxnSpLocks/>
          </p:cNvCxnSpPr>
          <p:nvPr/>
        </p:nvCxnSpPr>
        <p:spPr>
          <a:xfrm flipH="1">
            <a:off x="7102870" y="2204547"/>
            <a:ext cx="1202930" cy="124335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0ACA50E1-C3A4-4A55-8AD7-6B5435BC6130}"/>
              </a:ext>
            </a:extLst>
          </p:cNvPr>
          <p:cNvSpPr txBox="1"/>
          <p:nvPr/>
        </p:nvSpPr>
        <p:spPr>
          <a:xfrm>
            <a:off x="1584427" y="4572375"/>
            <a:ext cx="1754767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dirty="0">
                <a:solidFill>
                  <a:srgbClr val="0070C0"/>
                </a:solidFill>
                <a:latin typeface="Ecriture A Orne" panose="02010301010101010101" pitchFamily="50" charset="0"/>
              </a:rPr>
              <a:t>petite</a:t>
            </a:r>
            <a:endParaRPr lang="fr-FR" sz="96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23429EA-59F2-4CDC-9159-14B58CF7D4B3}"/>
              </a:ext>
            </a:extLst>
          </p:cNvPr>
          <p:cNvSpPr txBox="1"/>
          <p:nvPr/>
        </p:nvSpPr>
        <p:spPr>
          <a:xfrm>
            <a:off x="6225486" y="4734563"/>
            <a:ext cx="553925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dirty="0">
                <a:solidFill>
                  <a:srgbClr val="0070C0"/>
                </a:solidFill>
                <a:latin typeface="Ecriture A Orne" panose="02010301010101010101" pitchFamily="50" charset="0"/>
              </a:rPr>
              <a:t>de mon oncle</a:t>
            </a:r>
            <a:endParaRPr lang="fr-FR" sz="96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E4C1767-84C7-48BA-A2CF-546378CECEE3}"/>
              </a:ext>
            </a:extLst>
          </p:cNvPr>
          <p:cNvSpPr txBox="1"/>
          <p:nvPr/>
        </p:nvSpPr>
        <p:spPr>
          <a:xfrm>
            <a:off x="8202761" y="1305458"/>
            <a:ext cx="1754767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dirty="0">
                <a:solidFill>
                  <a:srgbClr val="0070C0"/>
                </a:solidFill>
                <a:latin typeface="Ecriture A Orne" panose="02010301010101010101" pitchFamily="50" charset="0"/>
              </a:rPr>
              <a:t>très</a:t>
            </a:r>
            <a:endParaRPr lang="fr-FR" sz="96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203</Words>
  <Application>Microsoft Office PowerPoint</Application>
  <PresentationFormat>Grand écran</PresentationFormat>
  <Paragraphs>49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Ecriture A Orne</vt:lpstr>
      <vt:lpstr>Thème Office</vt:lpstr>
      <vt:lpstr>Activités d’écriture</vt:lpstr>
      <vt:lpstr>Présentation PowerPoint</vt:lpstr>
      <vt:lpstr>Présentation PowerPoint</vt:lpstr>
      <vt:lpstr>Écrire avec des contraintes</vt:lpstr>
      <vt:lpstr>Enrichir son texte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31</cp:revision>
  <dcterms:created xsi:type="dcterms:W3CDTF">2021-07-17T07:25:24Z</dcterms:created>
  <dcterms:modified xsi:type="dcterms:W3CDTF">2022-08-02T20:21:36Z</dcterms:modified>
</cp:coreProperties>
</file>